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11"/>
  </p:notesMasterIdLst>
  <p:sldIdLst>
    <p:sldId id="256" r:id="rId2"/>
    <p:sldId id="288" r:id="rId3"/>
    <p:sldId id="269" r:id="rId4"/>
    <p:sldId id="275" r:id="rId5"/>
    <p:sldId id="292" r:id="rId6"/>
    <p:sldId id="291" r:id="rId7"/>
    <p:sldId id="277" r:id="rId8"/>
    <p:sldId id="279" r:id="rId9"/>
    <p:sldId id="261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F4F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927" autoAdjust="0"/>
    <p:restoredTop sz="94585" autoAdjust="0"/>
  </p:normalViewPr>
  <p:slideViewPr>
    <p:cSldViewPr>
      <p:cViewPr>
        <p:scale>
          <a:sx n="100" d="100"/>
          <a:sy n="100" d="100"/>
        </p:scale>
        <p:origin x="-36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FEF63D-7679-4921-9BE1-F5BCB17DA744}" type="datetimeFigureOut">
              <a:rPr lang="ru-RU" smtClean="0"/>
              <a:pPr/>
              <a:t>02.02.2020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AE9EE7-DDD5-4FA7-AAEA-3D2DC419CC3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AE9EE7-DDD5-4FA7-AAEA-3D2DC419CC3D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02.02.2020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02.02.2020</a:t>
            </a:fld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02.02.2020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02.02.2020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0"/>
            <a:ext cx="7215238" cy="1142983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4F4F"/>
                </a:solidFill>
              </a:rPr>
              <a:t> </a:t>
            </a:r>
            <a:r>
              <a:rPr lang="ru-RU" sz="3600" b="1" dirty="0" smtClean="0">
                <a:solidFill>
                  <a:srgbClr val="FF4F4F"/>
                </a:solidFill>
              </a:rPr>
              <a:t>Министерство образования РМ</a:t>
            </a:r>
            <a:r>
              <a:rPr lang="ru-RU" sz="3200" dirty="0" smtClean="0">
                <a:solidFill>
                  <a:srgbClr val="FF4F4F"/>
                </a:solidFill>
              </a:rPr>
              <a:t/>
            </a:r>
            <a:br>
              <a:rPr lang="ru-RU" sz="3200" dirty="0" smtClean="0">
                <a:solidFill>
                  <a:srgbClr val="FF4F4F"/>
                </a:solidFill>
              </a:rPr>
            </a:br>
            <a:endParaRPr lang="ru-RU" sz="3200" dirty="0">
              <a:solidFill>
                <a:srgbClr val="FF4F4F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000108"/>
            <a:ext cx="9144000" cy="585789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Портфолио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Кузоваткиной  Александры Александровны </a:t>
            </a:r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 </a:t>
            </a:r>
          </a:p>
          <a:p>
            <a:pPr algn="ctr"/>
            <a:r>
              <a:rPr lang="ru-RU" altLang="ru-RU" sz="20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педагога дополнительного образования </a:t>
            </a:r>
          </a:p>
          <a:p>
            <a:pPr algn="ctr"/>
            <a:r>
              <a:rPr lang="ru-RU" altLang="ru-RU" sz="20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Муниципального бюджетного  учреждения дополнительного образования  Атяшевского муниципального района «Атяшевский Дом детского творчества»</a:t>
            </a:r>
            <a:br>
              <a:rPr lang="ru-RU" altLang="ru-RU" sz="20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altLang="ru-RU" sz="20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00166" y="3000372"/>
            <a:ext cx="59293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3286124"/>
            <a:ext cx="892971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altLang="ru-RU" sz="1400" b="1" i="1" dirty="0" smtClean="0">
                <a:solidFill>
                  <a:srgbClr val="002060"/>
                </a:solidFill>
                <a:latin typeface="Times New Roman" pitchFamily="18" charset="0"/>
              </a:rPr>
              <a:t>Ф. И. О. педагога: Кузоваткина  Александра  Александровна</a:t>
            </a:r>
          </a:p>
          <a:p>
            <a:pPr marL="342900" indent="-342900">
              <a:buAutoNum type="arabicPeriod"/>
            </a:pPr>
            <a:r>
              <a:rPr lang="ru-RU" altLang="ru-RU" sz="1400" b="1" i="1" dirty="0" smtClean="0">
                <a:solidFill>
                  <a:srgbClr val="002060"/>
                </a:solidFill>
                <a:latin typeface="Times New Roman" pitchFamily="18" charset="0"/>
              </a:rPr>
              <a:t> Дата рождения: 20.12.1961</a:t>
            </a:r>
          </a:p>
          <a:p>
            <a:pPr marL="342900" indent="-342900">
              <a:buAutoNum type="arabicPeriod"/>
            </a:pPr>
            <a:r>
              <a:rPr lang="ru-RU" altLang="ru-RU" sz="1400" b="1" i="1" dirty="0" smtClean="0">
                <a:solidFill>
                  <a:srgbClr val="002060"/>
                </a:solidFill>
                <a:latin typeface="Times New Roman" pitchFamily="18" charset="0"/>
              </a:rPr>
              <a:t>Образование: высшее</a:t>
            </a:r>
          </a:p>
          <a:p>
            <a: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1400" b="1" i="1" dirty="0" smtClean="0">
                <a:solidFill>
                  <a:srgbClr val="002060"/>
                </a:solidFill>
                <a:latin typeface="Times New Roman" pitchFamily="18" charset="0"/>
              </a:rPr>
              <a:t>4.     Какой вуз и в каком году закончили: МГПИ им. М.Е.Евсевьева,1983г</a:t>
            </a:r>
          </a:p>
          <a:p>
            <a: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1400" b="1" i="1" dirty="0" smtClean="0">
                <a:solidFill>
                  <a:srgbClr val="002060"/>
                </a:solidFill>
                <a:latin typeface="Times New Roman" pitchFamily="18" charset="0"/>
              </a:rPr>
              <a:t>5.    Специальность: учитель начальных классов</a:t>
            </a:r>
          </a:p>
          <a:p>
            <a: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1400" b="1" i="1" dirty="0" smtClean="0">
                <a:solidFill>
                  <a:srgbClr val="002060"/>
                </a:solidFill>
                <a:latin typeface="Times New Roman" pitchFamily="18" charset="0"/>
              </a:rPr>
              <a:t>6 .   Педагогический стаж:  общий- 35, в данной должности  -1</a:t>
            </a:r>
          </a:p>
          <a:p>
            <a: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1400" b="1" i="1" dirty="0" smtClean="0">
                <a:solidFill>
                  <a:srgbClr val="002060"/>
                </a:solidFill>
                <a:latin typeface="Times New Roman" pitchFamily="18" charset="0"/>
              </a:rPr>
              <a:t>7.    Квалификационная категория: -</a:t>
            </a:r>
          </a:p>
          <a:p>
            <a:pPr marL="342900" indent="-342900">
              <a:buAutoNum type="arabicPeriod" startAt="8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1400" b="1" i="1" dirty="0" smtClean="0">
                <a:solidFill>
                  <a:srgbClr val="002060"/>
                </a:solidFill>
                <a:latin typeface="Times New Roman" pitchFamily="18" charset="0"/>
              </a:rPr>
              <a:t>Год аттестации:  -</a:t>
            </a:r>
          </a:p>
          <a:p>
            <a:pPr marL="342900" indent="-342900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1400" b="1" i="1" dirty="0" smtClean="0">
                <a:solidFill>
                  <a:srgbClr val="002060"/>
                </a:solidFill>
                <a:latin typeface="Times New Roman" pitchFamily="18" charset="0"/>
              </a:rPr>
              <a:t>9.   Прохождение курсов повышения квалификации- «Формирование  индивидуального  маршрута  педагога        в   условиях непрерывного повышения педагогического мастерства» -  07.10.2019 - 25.10.2019г</a:t>
            </a:r>
            <a:endParaRPr lang="ru-RU" altLang="ru-RU" b="1" i="1" dirty="0" smtClean="0">
              <a:solidFill>
                <a:srgbClr val="00206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214290"/>
            <a:ext cx="7286676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ston" pitchFamily="66" charset="0"/>
                <a:cs typeface="Aparajita" pitchFamily="34" charset="0"/>
              </a:rPr>
              <a:t>Реализация образовательных программ </a:t>
            </a:r>
            <a:endParaRPr lang="ru-RU" sz="2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Рисунок 3" descr="011.jpg"/>
          <p:cNvPicPr>
            <a:picLocks noChangeAspect="1"/>
          </p:cNvPicPr>
          <p:nvPr/>
        </p:nvPicPr>
        <p:blipFill>
          <a:blip r:embed="rId2" cstate="print">
            <a:lum contrast="-10000"/>
          </a:blip>
          <a:srcRect l="4143" r="7009" b="6250"/>
          <a:stretch>
            <a:fillRect/>
          </a:stretch>
        </p:blipFill>
        <p:spPr>
          <a:xfrm>
            <a:off x="357158" y="714356"/>
            <a:ext cx="3929089" cy="57034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C:\Documents and Settings\User\Мои документы\программа (1).jpg"/>
          <p:cNvPicPr>
            <a:picLocks noChangeAspect="1" noChangeArrowheads="1"/>
          </p:cNvPicPr>
          <p:nvPr/>
        </p:nvPicPr>
        <p:blipFill>
          <a:blip r:embed="rId3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4714876" y="785794"/>
            <a:ext cx="4102610" cy="56436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0"/>
            <a:ext cx="8072462" cy="1000108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FF4F4F"/>
                </a:solidFill>
                <a:latin typeface="Times New Roman" pitchFamily="18" charset="0"/>
                <a:cs typeface="Times New Roman" pitchFamily="18" charset="0"/>
              </a:rPr>
              <a:t>Участие детей в конкурсах</a:t>
            </a:r>
            <a:endParaRPr lang="ru-RU" b="1" i="1" dirty="0">
              <a:solidFill>
                <a:srgbClr val="FF4F4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3" descr="007.jpg"/>
          <p:cNvPicPr>
            <a:picLocks noChangeAspect="1"/>
          </p:cNvPicPr>
          <p:nvPr/>
        </p:nvPicPr>
        <p:blipFill>
          <a:blip r:embed="rId2" cstate="print"/>
          <a:srcRect r="7009"/>
          <a:stretch>
            <a:fillRect/>
          </a:stretch>
        </p:blipFill>
        <p:spPr>
          <a:xfrm>
            <a:off x="6357950" y="642918"/>
            <a:ext cx="2643174" cy="3910268"/>
          </a:xfrm>
          <a:prstGeom prst="rect">
            <a:avLst/>
          </a:prstGeom>
        </p:spPr>
      </p:pic>
      <p:pic>
        <p:nvPicPr>
          <p:cNvPr id="15" name="Рисунок 14" descr="008.jpg"/>
          <p:cNvPicPr>
            <a:picLocks noChangeAspect="1"/>
          </p:cNvPicPr>
          <p:nvPr/>
        </p:nvPicPr>
        <p:blipFill>
          <a:blip r:embed="rId3" cstate="print"/>
          <a:srcRect l="1277" t="4166" r="5576"/>
          <a:stretch>
            <a:fillRect/>
          </a:stretch>
        </p:blipFill>
        <p:spPr>
          <a:xfrm>
            <a:off x="2143108" y="785794"/>
            <a:ext cx="2643206" cy="3741140"/>
          </a:xfrm>
          <a:prstGeom prst="rect">
            <a:avLst/>
          </a:prstGeom>
        </p:spPr>
      </p:pic>
      <p:pic>
        <p:nvPicPr>
          <p:cNvPr id="1026" name="Picture 2" descr="K:\02\0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286124"/>
            <a:ext cx="2328824" cy="3203560"/>
          </a:xfrm>
          <a:prstGeom prst="rect">
            <a:avLst/>
          </a:prstGeom>
          <a:noFill/>
        </p:spPr>
      </p:pic>
      <p:pic>
        <p:nvPicPr>
          <p:cNvPr id="1027" name="Picture 3" descr="K:\02\0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2" y="3511564"/>
            <a:ext cx="2432687" cy="334643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009.jpg"/>
          <p:cNvPicPr>
            <a:picLocks noChangeAspect="1" noChangeArrowheads="1"/>
          </p:cNvPicPr>
          <p:nvPr/>
        </p:nvPicPr>
        <p:blipFill>
          <a:blip r:embed="rId2" cstate="print">
            <a:lum bright="-10000" contrast="-10000"/>
          </a:blip>
          <a:srcRect/>
          <a:stretch>
            <a:fillRect/>
          </a:stretch>
        </p:blipFill>
        <p:spPr bwMode="auto">
          <a:xfrm>
            <a:off x="1428728" y="2143116"/>
            <a:ext cx="6286544" cy="45699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785794"/>
            <a:ext cx="8305800" cy="1285884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i="1" spc="50" dirty="0" smtClean="0">
                <a:ln w="11430"/>
                <a:solidFill>
                  <a:srgbClr val="FF0000"/>
                </a:solidFill>
                <a:latin typeface="Ariston" pitchFamily="66" charset="0"/>
                <a:cs typeface="Aparajita" pitchFamily="34" charset="0"/>
              </a:rPr>
              <a:t>Выступления на заседаниях методических советов, научно-практических конференциях, педагогических чтениях, семинарах, секциях, </a:t>
            </a:r>
            <a:r>
              <a:rPr lang="ru-RU" sz="2400" b="1" i="1" spc="50" dirty="0" err="1" smtClean="0">
                <a:ln w="11430"/>
                <a:solidFill>
                  <a:srgbClr val="FF0000"/>
                </a:solidFill>
                <a:latin typeface="Ariston" pitchFamily="66" charset="0"/>
                <a:cs typeface="Aparajita" pitchFamily="34" charset="0"/>
              </a:rPr>
              <a:t>форумах,радиопередачах</a:t>
            </a:r>
            <a:r>
              <a:rPr lang="ru-RU" sz="2400" b="1" i="1" spc="50" dirty="0" smtClean="0">
                <a:ln w="11430"/>
                <a:solidFill>
                  <a:srgbClr val="FF0000"/>
                </a:solidFill>
                <a:latin typeface="Ariston" pitchFamily="66" charset="0"/>
                <a:cs typeface="Aparajita" pitchFamily="34" charset="0"/>
              </a:rPr>
              <a:t> (очно) </a:t>
            </a:r>
            <a:endParaRPr lang="ru-RU" sz="2400" b="1" i="1" spc="50" dirty="0">
              <a:ln w="11430"/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User\Мои документы\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893126"/>
            <a:ext cx="4214842" cy="57979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User\Мои документы\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716758"/>
            <a:ext cx="6929486" cy="5037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785794"/>
            <a:ext cx="8229600" cy="1071570"/>
          </a:xfrm>
        </p:spPr>
        <p:txBody>
          <a:bodyPr>
            <a:normAutofit/>
          </a:bodyPr>
          <a:lstStyle/>
          <a:p>
            <a:pPr algn="ctr"/>
            <a:r>
              <a:rPr lang="ru-RU" sz="2800" i="1" dirty="0" smtClean="0">
                <a:solidFill>
                  <a:srgbClr val="FF0000"/>
                </a:solidFill>
              </a:rPr>
              <a:t>Проведение мастер - классов, открытых мероприятий</a:t>
            </a:r>
            <a:endParaRPr lang="ru-RU" sz="2800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571481"/>
            <a:ext cx="82153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spc="50" dirty="0" smtClean="0">
                <a:ln w="11430"/>
                <a:solidFill>
                  <a:srgbClr val="FF4F4F"/>
                </a:solidFill>
                <a:latin typeface="Times New Roman" pitchFamily="18" charset="0"/>
                <a:cs typeface="Times New Roman" pitchFamily="18" charset="0"/>
              </a:rPr>
              <a:t>Общественно-педагогическая  активность педагога: участие в комиссиях, педагогических сообществах, в жюри конкурсов</a:t>
            </a:r>
            <a:r>
              <a:rPr lang="ru-RU" sz="2400" b="1" spc="50" dirty="0" smtClean="0">
                <a:ln w="11430"/>
                <a:solidFill>
                  <a:srgbClr val="FF4F4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Documents and Settings\User\Мои документы\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1785926"/>
            <a:ext cx="3500462" cy="48152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85728"/>
            <a:ext cx="857256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i="1" spc="50" dirty="0" smtClean="0">
                <a:ln w="11430"/>
                <a:solidFill>
                  <a:srgbClr val="FF4F4F"/>
                </a:solidFill>
                <a:latin typeface="Times New Roman" pitchFamily="18" charset="0"/>
                <a:cs typeface="Times New Roman" pitchFamily="18" charset="0"/>
              </a:rPr>
              <a:t>Позитивные результаты работы с детьми </a:t>
            </a:r>
            <a:r>
              <a:rPr lang="ru-RU" sz="3200" b="1" i="1" spc="50" dirty="0" smtClean="0">
                <a:ln w="11430"/>
                <a:solidFill>
                  <a:srgbClr val="FF4F4F"/>
                </a:solidFill>
              </a:rPr>
              <a:t>  </a:t>
            </a:r>
            <a:endParaRPr lang="ru-RU" sz="3200" b="1" i="1" spc="50" dirty="0">
              <a:ln w="11430"/>
              <a:solidFill>
                <a:srgbClr val="FF4F4F"/>
              </a:solidFill>
            </a:endParaRPr>
          </a:p>
        </p:txBody>
      </p:sp>
      <p:pic>
        <p:nvPicPr>
          <p:cNvPr id="5" name="Рисунок 4" descr="012.jpg"/>
          <p:cNvPicPr>
            <a:picLocks noChangeAspect="1"/>
          </p:cNvPicPr>
          <p:nvPr/>
        </p:nvPicPr>
        <p:blipFill>
          <a:blip r:embed="rId2" cstate="print">
            <a:lum contrast="-10000"/>
          </a:blip>
          <a:srcRect l="4299" t="10417" b="4166"/>
          <a:stretch>
            <a:fillRect/>
          </a:stretch>
        </p:blipFill>
        <p:spPr>
          <a:xfrm>
            <a:off x="2071670" y="928670"/>
            <a:ext cx="4572032" cy="56138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 descr="001.jpg"/>
          <p:cNvPicPr>
            <a:picLocks noChangeAspect="1"/>
          </p:cNvPicPr>
          <p:nvPr/>
        </p:nvPicPr>
        <p:blipFill>
          <a:blip r:embed="rId2" cstate="print"/>
          <a:srcRect l="44531" r="3906" b="45701"/>
          <a:stretch>
            <a:fillRect/>
          </a:stretch>
        </p:blipFill>
        <p:spPr>
          <a:xfrm>
            <a:off x="4214810" y="1142984"/>
            <a:ext cx="4759527" cy="3643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857224" y="357166"/>
            <a:ext cx="67151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i="1" dirty="0" smtClean="0">
                <a:solidFill>
                  <a:srgbClr val="FF0000"/>
                </a:solidFill>
              </a:rPr>
              <a:t>Награды и поощрения</a:t>
            </a:r>
            <a:endParaRPr lang="ru-RU" sz="3200" i="1" dirty="0">
              <a:solidFill>
                <a:srgbClr val="FF0000"/>
              </a:solidFill>
            </a:endParaRPr>
          </a:p>
        </p:txBody>
      </p:sp>
      <p:pic>
        <p:nvPicPr>
          <p:cNvPr id="21" name="Рисунок 20" descr="003.jpg"/>
          <p:cNvPicPr>
            <a:picLocks noChangeAspect="1"/>
          </p:cNvPicPr>
          <p:nvPr/>
        </p:nvPicPr>
        <p:blipFill>
          <a:blip r:embed="rId3" cstate="print"/>
          <a:srcRect r="5230"/>
          <a:stretch>
            <a:fillRect/>
          </a:stretch>
        </p:blipFill>
        <p:spPr>
          <a:xfrm>
            <a:off x="214282" y="1214422"/>
            <a:ext cx="3136922" cy="45535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1006</TotalTime>
  <Words>169</Words>
  <PresentationFormat>Экран (4:3)</PresentationFormat>
  <Paragraphs>23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Городская</vt:lpstr>
      <vt:lpstr> Министерство образования РМ </vt:lpstr>
      <vt:lpstr>Слайд 2</vt:lpstr>
      <vt:lpstr>Участие детей в конкурсах</vt:lpstr>
      <vt:lpstr>Выступления на заседаниях методических советов, научно-практических конференциях, педагогических чтениях, семинарах, секциях, форумах,радиопередачах (очно) </vt:lpstr>
      <vt:lpstr>Слайд 5</vt:lpstr>
      <vt:lpstr>Проведение мастер - классов, открытых мероприятий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Министерство образования РМ </dc:title>
  <dc:creator>Татьяна Бурова</dc:creator>
  <cp:lastModifiedBy>User</cp:lastModifiedBy>
  <cp:revision>92</cp:revision>
  <dcterms:created xsi:type="dcterms:W3CDTF">2015-02-01T07:55:44Z</dcterms:created>
  <dcterms:modified xsi:type="dcterms:W3CDTF">2020-02-02T09:46:08Z</dcterms:modified>
</cp:coreProperties>
</file>